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0.29411764705882359</c:v>
                </c:pt>
                <c:pt idx="1">
                  <c:v>0.70588235294117652</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6.4512634724115152</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0.48099235039374921</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0.17280071252931606</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1.8040148278033641</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0.17280071252931517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0.4780890452779758</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7.0825888767009548</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0.60634403464545539</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0.1882575248363727</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1.9653817468649546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0.1882575248363727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0.67526030644756396</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9.7647673534449808E-2</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5.8199380681220756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6.0807912341988519</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3.6973517407108858E-2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0.10274680591790997</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1.0726620201516663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0.10274680591791086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2.7156364094761187E-2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6.6408378054663748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0.18405706302040947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0.10904104404086468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1.1383729697035037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0.10904104404086468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5.1609448928687129E-2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5.5302753387496084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0.2839030282999575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8.6775346731020164E-2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0.90592226096278505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8.6775346731019276E-2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9.5069166938726468E-2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7.0419098622292422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5.7008777659643961E-2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1.1382547913288104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0.10902972411874501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8.5279330380748419E-2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6.8100062394976284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0.12433105793485266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8.4207338138090115E-2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0.87911261699914789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8.4207338138089227E-2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0.30204302858906829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5.8224152654541506E-2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4.3809269250514049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0.26829268292682928</c:v>
                </c:pt>
                <c:pt idx="1">
                  <c:v>0.1742160278745645</c:v>
                </c:pt>
                <c:pt idx="2">
                  <c:v>0.23693379790940772</c:v>
                </c:pt>
                <c:pt idx="3">
                  <c:v>0.32055749128919858</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0.13653876468122306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0.56885958431220018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0.15859379901279347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1.6556966740991168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0.15859379901279347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0.12842679818499025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5.2850975055281024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0.57581924360275583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0.16196847131164294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1.6909277722641098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0.16196847131164116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0.19834315329423369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5.1722171910169594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6.2891422906580212</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0.27945570514065921</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8.5976913010438416E-2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0.89758672663618455</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8.5976913010438416E-2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0.3083903109705961</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5.8651774388561506E-2</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5.3114143624278798</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0.15618027891566744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0.10938371328381535</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1.1419503877955108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0.10938371328381535</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0.32433310319029296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5.7335902909033951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0.25191322043068087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0.1014925856010036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1.059568138674484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0.10149258560100272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0.246468721943085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6.4418000167562228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0.11809783589087175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8.9022841229252414E-2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0.9293857834267385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8.9022841229252414E-2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0.1499400243086324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7.6697644925445907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6.6413485555344547</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0.24171168237824681</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0.1380740833690588</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1.4414737652825371</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0.13807408336905969</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0.17637042342335452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4.6328184911262538</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0.12662011242434623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0.11235974554353056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1.1730197407279475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0.11235974554353056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0.40302280758254216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0.21899597022658401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5.743806413206082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0.36933797909407673</c:v>
                </c:pt>
                <c:pt idx="1">
                  <c:v>0.63066202090592338</c:v>
                </c:pt>
                <c:pt idx="2">
                  <c:v>0</c:v>
                </c:pt>
                <c:pt idx="3">
                  <c:v>0</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0.12806146242437411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9.4393906214369494E-2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0.98545893690174946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9.4393906214370382E-2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0.33858119664804764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2.0159952847070173E-2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7.2430745639887881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1.7156381393414577E-2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9.7766941266205443E-2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1.0206729424411023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9.7766941266206331E-2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0.35067992515698876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0.17363794865466353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7.8243499319902217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0.27452914299356745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0.12585321593623799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1.3138896498311325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0.12585321593623888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3.654604730458999E-2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7.7626933773609252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8.7252668244112019</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0.29262675804883198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8.9154631626141345E-2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0.93076165640011155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8.9154631626140457E-2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0.11846746483283432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8.7252668244112019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5.6159405317504643</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0.30607801248660005</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0.17994556501357994</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1.8786060701391984</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0.17994556501357994</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0.64544616466493121</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0.10088302879440647</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4.7341247345309894</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0.22800473527895981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0.13781336243436559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1.438751875857319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0.13781336243436559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0.4943223036151343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1.1245443922169862E-2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6.4977563289699383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6.870164414197534</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0.11128932893525079</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0.48328158862636705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0.13473529364168879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1.406617276053252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0.13473529364168968</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0.48328158862636617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0.42331017305128604</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6.4120280180099352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0.93728222996515664</c:v>
                </c:pt>
                <c:pt idx="1">
                  <c:v>6.9686411149825793E-3</c:v>
                </c:pt>
                <c:pt idx="2">
                  <c:v>6.9686411149825793E-3</c:v>
                </c:pt>
                <c:pt idx="3">
                  <c:v>3.4843205574912888E-3</c:v>
                </c:pt>
                <c:pt idx="4">
                  <c:v>3.4843205574912888E-3</c:v>
                </c:pt>
                <c:pt idx="5">
                  <c:v>4.1811846689895474E-2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0.18396905087096815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0.12843395043381456</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1.3408321504267837</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0.12843395043381278</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0.27273285578370476</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7.3283008103851337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3.5767620597978542</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7.0015480672378505E-3</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1.1152495204639761</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0.10682612405066116</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0.38317427856205066</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0.50847685726161096</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1.795320115361011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0.10640167414719781</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0.10585234394223719</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1.105083394821883</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0.10585234394223697</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0.37968142984326381</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0.23842627233460334</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2.5213067137415628</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0.13177919396245796</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0.11960884290578999</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1.2486992847430569</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0.11960884290578999</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0.32586734766330494</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2.690393575191063</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0.28366364965450286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0.10172885375673513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1.062034744570024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0.10172885375673513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0.36489089624459226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0.19085735400247295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4.6965805398470239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7.4764750622952736E-2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0.13511936433696725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1.4106269194109888</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0.13511936433696725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0.48465921056002337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1.1649317786726066E-2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3.824581949628076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0.17064428155929434</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0.12728598527890433</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1.3288475577075367</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0.12728598527890433</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0.22944098707489147</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5.9323894650183888</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4.5540307765901566</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0.54305623484025656</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0.15366025082017742</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1.6041911336248358</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0.15366025082017742</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0.39294570346882285</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4.5773001719657422</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0.46099290780141844</c:v>
                </c:pt>
                <c:pt idx="1">
                  <c:v>1.063829787234043E-2</c:v>
                </c:pt>
                <c:pt idx="2">
                  <c:v>0.450354609929078</c:v>
                </c:pt>
                <c:pt idx="3">
                  <c:v>0</c:v>
                </c:pt>
                <c:pt idx="4">
                  <c:v>0</c:v>
                </c:pt>
                <c:pt idx="5">
                  <c:v>0</c:v>
                </c:pt>
                <c:pt idx="6">
                  <c:v>0</c:v>
                </c:pt>
                <c:pt idx="7">
                  <c:v>4.6099290780141834E-2</c:v>
                </c:pt>
                <c:pt idx="8">
                  <c:v>3.1914893617021281E-2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8.3279051908868862E-2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0.11458893744302623</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1.1962921866677982</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0.1145889374430249</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0.39538590454394829</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4.5307613812145711</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8.0618240266250911</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0.16039078900843506</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0.24960945020285763</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6.9589248505023349E-2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0.72650184319961575</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6.9589248505023349E-2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0.12668727773377597</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7.9075650351062343</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1.3892674317025566E-2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0.30147722694881907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8.4049596871017762E-2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0.87746582063710132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8.404959687101865E-2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0.14822627305003699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8.2160830181439479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6.6258434523966816</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0.16045280061328082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0.10175485518472538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1.0623061957749895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0.10175485518472449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0.32557623934058633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6.6258434523966816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2.9901006500341381</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1.0095099925576001E-2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0.16034463696280499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1.6739751729355359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0.1603446369628041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0.37103250647456543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2.9901006500341381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5.8674898657874843</c:v>
                </c:pt>
                <c:pt idx="1">
                  <c:v>5.8199380681220756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7.8419987341782198</c:v>
                </c:pt>
                <c:pt idx="1">
                  <c:v>7.0825888767009548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32</c:v>
                </c:pt>
                <c:pt idx="4" formatCode="0">
                  <c:v>1</c:v>
                </c:pt>
                <c:pt idx="5" formatCode="0">
                  <c:v>2</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6.9636971132119649</c:v>
                </c:pt>
                <c:pt idx="1">
                  <c:v>6.8100062394976284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5.8349068035577236</c:v>
                </c:pt>
                <c:pt idx="1">
                  <c:v>5.5302753387496084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6.3538542639761442</c:v>
                </c:pt>
                <c:pt idx="1">
                  <c:v>6.6408378054663748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4.6421266696929742</c:v>
                </c:pt>
                <c:pt idx="1">
                  <c:v>4.3809269250514049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6.5202530910990966</c:v>
                </c:pt>
                <c:pt idx="1">
                  <c:v>5.1722171910169594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5.0927061603330426</c:v>
                </c:pt>
                <c:pt idx="1">
                  <c:v>5.2850975055281024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6.3393108268911353</c:v>
                </c:pt>
                <c:pt idx="1">
                  <c:v>5.7335902909033951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4.9596154668406696</c:v>
                </c:pt>
                <c:pt idx="1">
                  <c:v>5.3114143624278798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7.6649333118759051</c:v>
                </c:pt>
                <c:pt idx="1">
                  <c:v>7.8243499319902217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6.8287318827230932</c:v>
                </c:pt>
                <c:pt idx="1">
                  <c:v>7.2430745639887881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29</c:v>
                </c:pt>
                <c:pt idx="2">
                  <c:v>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5.4105031377133219</c:v>
                </c:pt>
                <c:pt idx="1">
                  <c:v>5.743806413206082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4.5648372748300856</c:v>
                </c:pt>
                <c:pt idx="1">
                  <c:v>4.6328184911262538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6.5554567850532344</c:v>
                </c:pt>
                <c:pt idx="1">
                  <c:v>7.7626933773609252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6.1552125255070509</c:v>
                </c:pt>
                <c:pt idx="1">
                  <c:v>6.4977563289699383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3.8778835964280791</c:v>
                </c:pt>
                <c:pt idx="1">
                  <c:v>4.7341247345309894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7.1351169219080823</c:v>
                </c:pt>
                <c:pt idx="1">
                  <c:v>7.3283008103851337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5.5797251824027834</c:v>
                </c:pt>
                <c:pt idx="1">
                  <c:v>6.4120280180099352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4.6214660057284647</c:v>
                </c:pt>
                <c:pt idx="1">
                  <c:v>4.6965805398470239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2.091166683729317</c:v>
                </c:pt>
                <c:pt idx="1">
                  <c:v>2.690393575191063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2.1765174358464172</c:v>
                </c:pt>
                <c:pt idx="1">
                  <c:v>2.5213067137415628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5.1722171910169594</c:v>
                </c:pt>
                <c:pt idx="1">
                  <c:v>4.6328184911262538</c:v>
                </c:pt>
                <c:pt idx="2">
                  <c:v>3.824581949628076</c:v>
                </c:pt>
                <c:pt idx="3">
                  <c:v>4.5773001719657422</c:v>
                </c:pt>
                <c:pt idx="4">
                  <c:v>7.3283008103851337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6.2047950106403951</c:v>
                </c:pt>
                <c:pt idx="1">
                  <c:v>5.5074133957026294</c:v>
                </c:pt>
                <c:pt idx="2">
                  <c:v>4.5936550566706504</c:v>
                </c:pt>
                <c:pt idx="3">
                  <c:v>5.3211436403670049</c:v>
                </c:pt>
                <c:pt idx="4">
                  <c:v>7.9377322621114672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1.468161281549317</c:v>
                </c:pt>
                <c:pt idx="1">
                  <c:v>1.795320115361011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3.9093049192984251</c:v>
                </c:pt>
                <c:pt idx="1">
                  <c:v>3.824581949628076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6.1672388850395308</c:v>
                </c:pt>
                <c:pt idx="1">
                  <c:v>5.9323894650183888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4.267947212584188</c:v>
                </c:pt>
                <c:pt idx="1">
                  <c:v>4.5307613812145711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4.0808729721339203</c:v>
                </c:pt>
                <c:pt idx="1">
                  <c:v>4.5773001719657422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7.8626391836816367</c:v>
                </c:pt>
                <c:pt idx="1">
                  <c:v>8.2160830181439479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7.9330428918503824</c:v>
                </c:pt>
                <c:pt idx="1">
                  <c:v>7.9075650351062343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6.565762155856822</c:v>
                </c:pt>
                <c:pt idx="1">
                  <c:v>6.6258434523966816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2.4509807814428521</c:v>
                </c:pt>
                <c:pt idx="1">
                  <c:v>2.9901006500341381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6.4977563289699383</c:v>
                </c:pt>
                <c:pt idx="1">
                  <c:v>6.4120280180099352</c:v>
                </c:pt>
                <c:pt idx="2">
                  <c:v>2.690393575191063</c:v>
                </c:pt>
                <c:pt idx="3">
                  <c:v>4.7341247345309894</c:v>
                </c:pt>
                <c:pt idx="4">
                  <c:v>4.6965805398470239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5.8746872241711792</c:v>
                </c:pt>
                <c:pt idx="1">
                  <c:v>5.8741745222869772</c:v>
                </c:pt>
                <c:pt idx="2">
                  <c:v>2.166042399085196</c:v>
                </c:pt>
                <c:pt idx="3">
                  <c:v>4.269855114164316</c:v>
                </c:pt>
                <c:pt idx="4">
                  <c:v>4.370294794937192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2415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RJ8 | Cornwall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26879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RJ8 | Cornwall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21269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RJ8 | Cornwall Partnership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Cornwall Partnership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281435153"/>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83113097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75598954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Q33_1. In the last 12 months, did your NHS mental health team give you any help or advice with finding support for…Joining a group or taking part in an activity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75399005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Do you have a care plan?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Do you feel the support provided meets your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Cornwall Partnership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Crisis care support</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getting help needed when they last contacted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access: </a:t>
            </a:r>
            <a:r>
              <a:rPr kumimoji="0" lang="en-GB" sz="1200" b="0" i="0" u="none" strike="noStrike" kern="1200" cap="none" spc="0" normalizeH="0" baseline="0" noProof="0">
                <a:ln>
                  <a:noFill/>
                </a:ln>
                <a:solidFill>
                  <a:prstClr val="black"/>
                </a:solidFill>
                <a:effectLst/>
                <a:uLnTx/>
                <a:uFillTx/>
                <a:latin typeface="Arial"/>
                <a:ea typeface="+mj-ea"/>
                <a:cs typeface="+mj-cs"/>
              </a:rPr>
              <a:t>length of time taken to get through to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lang="en-GB" sz="1200" b="0">
                <a:solidFill>
                  <a:prstClr val="black"/>
                </a:solidFill>
                <a:latin typeface="Arial"/>
              </a:rPr>
              <a:t>service users being given help or advice with finding support for finding or keeping work</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support: </a:t>
            </a:r>
            <a:r>
              <a:rPr lang="en-GB" sz="1200" b="0">
                <a:solidFill>
                  <a:prstClr val="black"/>
                </a:solidFill>
                <a:latin typeface="Arial"/>
              </a:rPr>
              <a:t>NHS mental health team provided support to family/carer when service users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help or advice with finding support for joining a group or taking part in an activity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Planning care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having a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 </a:t>
            </a:r>
            <a:r>
              <a:rPr kumimoji="0" lang="en-GB" sz="1200" b="0" i="0" u="none" strike="noStrike" kern="1200" cap="none" spc="0" normalizeH="0" baseline="0" noProof="0">
                <a:ln>
                  <a:noFill/>
                </a:ln>
                <a:solidFill>
                  <a:prstClr val="black"/>
                </a:solidFill>
                <a:effectLst/>
                <a:uLnTx/>
                <a:uFillTx/>
                <a:latin typeface="Arial"/>
                <a:ea typeface="+mj-ea"/>
                <a:cs typeface="+mj-cs"/>
              </a:rPr>
              <a:t>what will happen if they stop taking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noProof="0">
                <a:solidFill>
                  <a:prstClr val="black"/>
                </a:solidFill>
                <a:latin typeface="Arial"/>
              </a:rPr>
              <a:t>service users being given support with physical health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in accessing care: </a:t>
            </a:r>
            <a:r>
              <a:rPr lang="en-GB" sz="1200" b="0">
                <a:solidFill>
                  <a:prstClr val="black"/>
                </a:solidFill>
                <a:latin typeface="Arial"/>
              </a:rPr>
              <a:t>support provided met service users'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knowing who to contact out of hours in the NHS if they had a crisis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1286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287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41818256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23540629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356481002"/>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985056166"/>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3043237"/>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0938409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9273182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286865837"/>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732975007"/>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737627757"/>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59785904"/>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321928456"/>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5016293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3789939977"/>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78014522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464372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476993572"/>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369514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43314247"/>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170291848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814274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744439480"/>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509025369"/>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452502409"/>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8104189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2911771130"/>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75748394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179735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2085098589"/>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747267639"/>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984564812"/>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967243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47349321"/>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0321345"/>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80834774"/>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29643957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350055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066267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04911407"/>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19549433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317607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118738864"/>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966818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47690061"/>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239388566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267489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848222190"/>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4525537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274853208"/>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64602222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158997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1725693002"/>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962474852"/>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401232842"/>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747902169"/>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441699087"/>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266033374"/>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156950351"/>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3444015797"/>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1509102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493079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4228075281"/>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2305205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4161949469"/>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52727193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967298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4008436847"/>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924393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2513333556"/>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39627794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023004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8200406"/>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51534977"/>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29485367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964035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871456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74897871"/>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2868856238"/>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29709077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104609991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4164762442"/>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1623105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4927872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12189730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316571974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11561989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2425221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274965326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239867944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11198504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13571230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188084941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111872174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26840711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30339767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225561912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147740536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6455374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19045396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29460265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265373159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14071517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8993906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252239933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325491031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4036328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10325399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38832214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1397149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310175781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283144912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41757339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33245709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339635947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264276153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1033311530"/>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41284860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108829837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2021254178"/>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27900644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294812145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95673180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2638582743"/>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35359623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34460704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146385858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175854155"/>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40254925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6071167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271863203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239985651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16099741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3014372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252087122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245399075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241057320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225113928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583080317"/>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20685366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06209363"/>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Q32. In the last 12 months, has your NHS mental health team supported you with your physical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287247167"/>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Do you have a care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Q22_4. Have any of the following been discussed with you about your medication? What will happen if I stop taking my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1286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287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97</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2481700078"/>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275715923"/>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463695412"/>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5133773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754013782"/>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24</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420066724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134417401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24271</TotalTime>
  <Words>9083</Words>
  <Application>Microsoft Office PowerPoint</Application>
  <PresentationFormat>Widescreen</PresentationFormat>
  <Paragraphs>1076</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Cornwall Partnership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